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45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3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27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942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2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4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17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012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3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45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937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 Clase </a:t>
            </a:r>
            <a:r>
              <a:rPr lang="en-US" sz="3600" dirty="0" smtClean="0">
                <a:solidFill>
                  <a:srgbClr val="00B050"/>
                </a:solidFill>
              </a:rPr>
              <a:t>702</a:t>
            </a:r>
            <a:r>
              <a:rPr lang="en-US" sz="3600" dirty="0" smtClean="0">
                <a:solidFill>
                  <a:srgbClr val="00B050"/>
                </a:solidFill>
              </a:rPr>
              <a:t/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</a:t>
            </a:r>
            <a:r>
              <a:rPr lang="en-US" sz="3600" dirty="0">
                <a:solidFill>
                  <a:srgbClr val="00B050"/>
                </a:solidFill>
              </a:rPr>
              <a:t>7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smtClean="0">
                <a:solidFill>
                  <a:srgbClr val="00B050"/>
                </a:solidFill>
              </a:rPr>
              <a:t>de </a:t>
            </a:r>
            <a:r>
              <a:rPr lang="en-US" sz="3600" dirty="0" smtClean="0">
                <a:solidFill>
                  <a:srgbClr val="00B050"/>
                </a:solidFill>
              </a:rPr>
              <a:t>mayo </a:t>
            </a:r>
            <a:r>
              <a:rPr lang="en-US" sz="3600" dirty="0" smtClean="0">
                <a:solidFill>
                  <a:srgbClr val="00B050"/>
                </a:solidFill>
              </a:rPr>
              <a:t>del 2015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76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les </a:t>
            </a:r>
            <a:r>
              <a:rPr lang="en-US" dirty="0" err="1" smtClean="0"/>
              <a:t>examina</a:t>
            </a:r>
            <a:r>
              <a:rPr lang="en-US" dirty="0" smtClean="0"/>
              <a:t> el medico?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609600" indent="-609600" eaLnBrk="1" hangingPunct="1"/>
            <a:r>
              <a:rPr lang="es-ES_tradnl" altLang="en-US" dirty="0" smtClean="0"/>
              <a:t>Copia y responde: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¿Comes mucho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¿Tienes mucho apetito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¿Tomas muchos líquidos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¿Guardas cama cuando estas enfermo(a)?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8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_tradnl" altLang="en-US" sz="2800" dirty="0" smtClean="0"/>
              <a:t>Copia y completa con LE o LES: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medico me examina y _____ examina a mi hermano también.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medico me da una receta pero no _____ da una receta a mi hermano.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medico no ______ da la diagnosis a la joven. _____ da la diagnosis a sus padres.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José tiene que guardar cama. Él habla con sus amigos. ______ habla por teléfono.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pobre José no esta contento. No quiere guardar cama. Sus padres _____ compran un regalito.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José _______ da las gracias a sus padres. Esta contento con su regalo.</a:t>
            </a:r>
          </a:p>
        </p:txBody>
      </p:sp>
    </p:spTree>
    <p:extLst>
      <p:ext uri="{BB962C8B-B14F-4D97-AF65-F5344CB8AC3E}">
        <p14:creationId xmlns:p14="http://schemas.microsoft.com/office/powerpoint/2010/main" val="382501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19</a:t>
            </a:r>
            <a:r>
              <a:rPr lang="en-US" dirty="0" smtClean="0"/>
              <a:t> p. 210</a:t>
            </a:r>
          </a:p>
          <a:p>
            <a:endParaRPr lang="en-US" dirty="0"/>
          </a:p>
          <a:p>
            <a:r>
              <a:rPr lang="en-US" dirty="0" smtClean="0"/>
              <a:t>Lee UN ALUMNO DE COLOMBIA p. 212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A</a:t>
            </a:r>
            <a:r>
              <a:rPr lang="en-US" dirty="0" smtClean="0"/>
              <a:t> p. 213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C</a:t>
            </a:r>
            <a:r>
              <a:rPr lang="en-US" dirty="0" smtClean="0"/>
              <a:t> p. 213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D</a:t>
            </a:r>
            <a:r>
              <a:rPr lang="en-US" dirty="0" smtClean="0"/>
              <a:t> p. 213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381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smtClean="0">
                <a:solidFill>
                  <a:srgbClr val="FF0000"/>
                </a:solidFill>
              </a:rPr>
              <a:t># </a:t>
            </a:r>
            <a:r>
              <a:rPr lang="en-US" kern="0" smtClean="0">
                <a:solidFill>
                  <a:srgbClr val="FF0000"/>
                </a:solidFill>
              </a:rPr>
              <a:t>76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8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199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Clase 702 La fecha es el 7 de mayo del 2015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26 de marzo del 2015</dc:title>
  <dc:creator>Helen Zumaeta</dc:creator>
  <cp:lastModifiedBy>Helen Zumaeta</cp:lastModifiedBy>
  <cp:revision>3</cp:revision>
  <dcterms:created xsi:type="dcterms:W3CDTF">2015-03-25T21:15:53Z</dcterms:created>
  <dcterms:modified xsi:type="dcterms:W3CDTF">2015-05-08T15:13:14Z</dcterms:modified>
</cp:coreProperties>
</file>